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56" r:id="rId2"/>
    <p:sldId id="260" r:id="rId3"/>
    <p:sldId id="257" r:id="rId4"/>
    <p:sldId id="258" r:id="rId5"/>
    <p:sldId id="261" r:id="rId6"/>
    <p:sldId id="259" r:id="rId7"/>
    <p:sldId id="262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013"/>
    <p:restoredTop sz="94625"/>
  </p:normalViewPr>
  <p:slideViewPr>
    <p:cSldViewPr snapToGrid="0" snapToObjects="1">
      <p:cViewPr varScale="1">
        <p:scale>
          <a:sx n="131" d="100"/>
          <a:sy n="131" d="100"/>
        </p:scale>
        <p:origin x="66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5AC13A-E0CA-E143-A465-E9C03F4606DF}" type="datetimeFigureOut">
              <a:rPr kumimoji="1" lang="ko-KR" altLang="en-US" smtClean="0"/>
              <a:t>2019-10-15</a:t>
            </a:fld>
            <a:endParaRPr kumimoji="1"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ko-KR" altLang="en-US" smtClean="0"/>
              <a:t>마스터 텍스트 스타일을 편집하려면 클릭</a:t>
            </a:r>
          </a:p>
          <a:p>
            <a:pPr lvl="1"/>
            <a:r>
              <a:rPr kumimoji="1" lang="ko-KR" altLang="en-US" smtClean="0"/>
              <a:t>두 번째 수준</a:t>
            </a:r>
          </a:p>
          <a:p>
            <a:pPr lvl="2"/>
            <a:r>
              <a:rPr kumimoji="1" lang="ko-KR" altLang="en-US" smtClean="0"/>
              <a:t>세 번째 수준</a:t>
            </a:r>
          </a:p>
          <a:p>
            <a:pPr lvl="3"/>
            <a:r>
              <a:rPr kumimoji="1" lang="ko-KR" altLang="en-US" smtClean="0"/>
              <a:t>네 번째 수준</a:t>
            </a:r>
          </a:p>
          <a:p>
            <a:pPr lvl="4"/>
            <a:r>
              <a:rPr kumimoji="1" lang="ko-KR" altLang="en-US" smtClean="0"/>
              <a:t>다섯 번째 수준</a:t>
            </a:r>
            <a:endParaRPr kumimoji="1"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6AC1AE-DEDE-2040-A162-285EB9F60391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06736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2019-10-15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2019-10-15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2019-10-15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2019-10-15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2019-10-15</a:t>
            </a:fld>
            <a:endParaRPr kumimoji="1"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2019-10-15</a:t>
            </a:fld>
            <a:endParaRPr kumimoji="1"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백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2019-10-15</a:t>
            </a:fld>
            <a:endParaRPr kumimoji="1"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2019-10-15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개체 틀로 끌거나 아이콘을 클릭하여 추가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2019-10-15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2019-10-15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2019-10-15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5" t="14257" r="5405" b="11828"/>
          <a:stretch/>
        </p:blipFill>
        <p:spPr>
          <a:xfrm>
            <a:off x="7408508" y="5469888"/>
            <a:ext cx="1362268" cy="1220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88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ko-KR" altLang="en-US" dirty="0" smtClean="0"/>
              <a:t>창업팀명 기입</a:t>
            </a:r>
            <a:endParaRPr kumimoji="1" lang="ko-KR" altLang="en-US" dirty="0"/>
          </a:p>
        </p:txBody>
      </p:sp>
      <p:sp>
        <p:nvSpPr>
          <p:cNvPr id="3" name="부제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ko-KR" altLang="en-US" dirty="0" smtClean="0"/>
              <a:t>육성사업상 대표 및 구성원 기입 </a:t>
            </a:r>
            <a:endParaRPr kumimoji="1"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7010400" y="5033818"/>
            <a:ext cx="1967345" cy="1754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923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/>
          <p:cNvSpPr txBox="1"/>
          <p:nvPr/>
        </p:nvSpPr>
        <p:spPr>
          <a:xfrm>
            <a:off x="4803215" y="2499912"/>
            <a:ext cx="2832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29D9C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01/ 	</a:t>
            </a:r>
            <a:r>
              <a:rPr lang="ko-KR" altLang="en-US" dirty="0" smtClean="0">
                <a:solidFill>
                  <a:srgbClr val="7F7F7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참여동기</a:t>
            </a:r>
            <a:endParaRPr lang="ko-KR" altLang="en-US" dirty="0">
              <a:solidFill>
                <a:srgbClr val="7F7F7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4803215" y="3977239"/>
            <a:ext cx="2832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9D9C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05/ </a:t>
            </a:r>
            <a:r>
              <a:rPr lang="en-US" altLang="ko-KR" b="1" dirty="0" smtClean="0">
                <a:solidFill>
                  <a:srgbClr val="29D9C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	</a:t>
            </a:r>
            <a:r>
              <a:rPr lang="ko-KR" altLang="en-US" dirty="0" smtClean="0">
                <a:solidFill>
                  <a:srgbClr val="7F7F7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사업추진계획</a:t>
            </a:r>
            <a:endParaRPr lang="ko-KR" altLang="en-US" dirty="0">
              <a:solidFill>
                <a:srgbClr val="7F7F7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TextBox 4"/>
          <p:cNvSpPr txBox="1"/>
          <p:nvPr/>
        </p:nvSpPr>
        <p:spPr>
          <a:xfrm>
            <a:off x="4803214" y="2869244"/>
            <a:ext cx="3612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9D9C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02/ </a:t>
            </a:r>
            <a:r>
              <a:rPr lang="en-US" altLang="ko-KR" b="1" dirty="0" smtClean="0">
                <a:solidFill>
                  <a:srgbClr val="29D9C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	</a:t>
            </a:r>
            <a:r>
              <a:rPr lang="ko-KR" altLang="en-US" dirty="0" smtClean="0">
                <a:solidFill>
                  <a:srgbClr val="7F7F7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해결하고자하는 소셜미션</a:t>
            </a:r>
            <a:endParaRPr lang="ko-KR" altLang="en-US" dirty="0">
              <a:solidFill>
                <a:srgbClr val="7F7F7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TextBox 5"/>
          <p:cNvSpPr txBox="1"/>
          <p:nvPr/>
        </p:nvSpPr>
        <p:spPr>
          <a:xfrm>
            <a:off x="4803215" y="3238576"/>
            <a:ext cx="2832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9D9C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03/ </a:t>
            </a:r>
            <a:r>
              <a:rPr lang="en-US" altLang="ko-KR" b="1" dirty="0" smtClean="0">
                <a:solidFill>
                  <a:srgbClr val="29D9C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	</a:t>
            </a:r>
            <a:r>
              <a:rPr lang="ko-KR" altLang="en-US" dirty="0" smtClean="0">
                <a:solidFill>
                  <a:srgbClr val="7F7F7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창업아이템</a:t>
            </a:r>
          </a:p>
        </p:txBody>
      </p:sp>
      <p:sp>
        <p:nvSpPr>
          <p:cNvPr id="8" name="TextBox 6"/>
          <p:cNvSpPr txBox="1"/>
          <p:nvPr/>
        </p:nvSpPr>
        <p:spPr>
          <a:xfrm>
            <a:off x="4803215" y="3607908"/>
            <a:ext cx="2832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9D9C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04</a:t>
            </a:r>
            <a:r>
              <a:rPr lang="en-US" altLang="ko-KR" b="1" dirty="0" smtClean="0">
                <a:solidFill>
                  <a:srgbClr val="29D9C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/ 	</a:t>
            </a:r>
            <a:r>
              <a:rPr lang="ko-KR" altLang="en-US" dirty="0" smtClean="0">
                <a:solidFill>
                  <a:srgbClr val="7F7F7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이해관계자</a:t>
            </a:r>
            <a:endParaRPr lang="ko-KR" altLang="en-US" dirty="0">
              <a:solidFill>
                <a:srgbClr val="7F7F7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2268" y="2204864"/>
            <a:ext cx="1562100" cy="2298700"/>
          </a:xfrm>
          <a:prstGeom prst="rect">
            <a:avLst/>
          </a:prstGeom>
          <a:solidFill>
            <a:srgbClr val="29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8"/>
          <p:cNvSpPr txBox="1"/>
          <p:nvPr/>
        </p:nvSpPr>
        <p:spPr>
          <a:xfrm>
            <a:off x="1451868" y="2361413"/>
            <a:ext cx="2832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목차</a:t>
            </a:r>
            <a:endParaRPr lang="ko-KR" altLang="en-US" sz="240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010400" y="5033818"/>
            <a:ext cx="1967345" cy="1754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56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27608" y="0"/>
            <a:ext cx="1264072" cy="1860138"/>
          </a:xfrm>
          <a:prstGeom prst="rect">
            <a:avLst/>
          </a:prstGeom>
          <a:solidFill>
            <a:srgbClr val="29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515966" y="934508"/>
            <a:ext cx="35489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smtClean="0">
                <a:solidFill>
                  <a:srgbClr val="29D9C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육성사업 참여 동기</a:t>
            </a:r>
            <a:endParaRPr lang="ko-KR" altLang="en-US" sz="2800" dirty="0">
              <a:solidFill>
                <a:srgbClr val="29D9C2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13953" y="762649"/>
            <a:ext cx="7457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01</a:t>
            </a:r>
            <a:endParaRPr lang="ko-KR" altLang="en-US" sz="3600" b="1" dirty="0">
              <a:solidFill>
                <a:schemeClr val="bg1"/>
              </a:solidFill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586534" y="1296005"/>
            <a:ext cx="11652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참여동기</a:t>
            </a:r>
            <a:endParaRPr lang="ko-KR" altLang="en-US" sz="16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010400" y="5033818"/>
            <a:ext cx="1967345" cy="1754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475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27608" y="0"/>
            <a:ext cx="1264072" cy="1860138"/>
          </a:xfrm>
          <a:prstGeom prst="rect">
            <a:avLst/>
          </a:prstGeom>
          <a:solidFill>
            <a:srgbClr val="29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515965" y="934508"/>
            <a:ext cx="41087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dirty="0" smtClean="0">
                <a:solidFill>
                  <a:srgbClr val="29D9C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해결하고자하는 소셜미션</a:t>
            </a:r>
            <a:endParaRPr lang="ko-KR" altLang="en-US" sz="2800" dirty="0">
              <a:solidFill>
                <a:srgbClr val="29D9C2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13953" y="762649"/>
            <a:ext cx="7457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02</a:t>
            </a:r>
            <a:endParaRPr lang="ko-KR" altLang="en-US" sz="3600" b="1" dirty="0">
              <a:solidFill>
                <a:schemeClr val="bg1"/>
              </a:solidFill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6499654" y="283738"/>
            <a:ext cx="2644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해결하고 싶은 문제 </a:t>
            </a:r>
            <a:r>
              <a:rPr lang="ko-KR"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및 </a:t>
            </a:r>
            <a:r>
              <a:rPr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해결된 상태</a:t>
            </a:r>
            <a:endParaRPr lang="en-US" altLang="en-US" sz="1200" spc="-20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수혜 대상자</a:t>
            </a:r>
            <a:endParaRPr lang="en-US" altLang="en-US" sz="1200" spc="-20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3"/>
          <p:cNvSpPr txBox="1"/>
          <p:nvPr/>
        </p:nvSpPr>
        <p:spPr>
          <a:xfrm>
            <a:off x="586534" y="1296005"/>
            <a:ext cx="11652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소셜미션</a:t>
            </a:r>
            <a:endParaRPr lang="ko-KR" altLang="en-US" sz="16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176655" y="4960666"/>
            <a:ext cx="1967345" cy="1754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1088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27608" y="0"/>
            <a:ext cx="1264072" cy="1860138"/>
          </a:xfrm>
          <a:prstGeom prst="rect">
            <a:avLst/>
          </a:prstGeom>
          <a:solidFill>
            <a:srgbClr val="29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515965" y="934508"/>
            <a:ext cx="41087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dirty="0" smtClean="0">
                <a:solidFill>
                  <a:srgbClr val="29D9C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창업아이템</a:t>
            </a:r>
            <a:endParaRPr lang="ko-KR" altLang="en-US" sz="2800" dirty="0">
              <a:solidFill>
                <a:srgbClr val="29D9C2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13953" y="762649"/>
            <a:ext cx="7457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03</a:t>
            </a:r>
            <a:endParaRPr lang="ko-KR" altLang="en-US" sz="3600" b="1" dirty="0">
              <a:solidFill>
                <a:schemeClr val="bg1"/>
              </a:solidFill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5302995" y="385566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수익모델</a:t>
            </a:r>
            <a:endParaRPr lang="en-US" altLang="en-US" sz="1200" spc="-20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고객</a:t>
            </a:r>
            <a:endParaRPr lang="en-US" altLang="ko-KR" sz="1200" spc="-20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수혜자</a:t>
            </a:r>
            <a:endParaRPr lang="en-US" altLang="ko-KR" sz="1200" spc="-20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유통경로 등</a:t>
            </a:r>
            <a:endParaRPr lang="en-US" altLang="en-US" sz="1200" spc="-20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3"/>
          <p:cNvSpPr txBox="1"/>
          <p:nvPr/>
        </p:nvSpPr>
        <p:spPr>
          <a:xfrm>
            <a:off x="586534" y="1296005"/>
            <a:ext cx="11652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수익모델</a:t>
            </a:r>
            <a:endParaRPr lang="ko-KR" altLang="en-US" sz="16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010400" y="5033818"/>
            <a:ext cx="1967345" cy="1754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3210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27608" y="0"/>
            <a:ext cx="1264072" cy="1860138"/>
          </a:xfrm>
          <a:prstGeom prst="rect">
            <a:avLst/>
          </a:prstGeom>
          <a:solidFill>
            <a:srgbClr val="29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515965" y="934508"/>
            <a:ext cx="41087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dirty="0" smtClean="0">
                <a:solidFill>
                  <a:srgbClr val="29D9C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이해관계자</a:t>
            </a:r>
            <a:endParaRPr lang="ko-KR" altLang="en-US" sz="2800" dirty="0">
              <a:solidFill>
                <a:srgbClr val="29D9C2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13953" y="762649"/>
            <a:ext cx="7457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04</a:t>
            </a:r>
            <a:endParaRPr lang="ko-KR" altLang="en-US" sz="3600" b="1" dirty="0">
              <a:solidFill>
                <a:schemeClr val="bg1"/>
              </a:solidFill>
            </a:endParaRPr>
          </a:p>
        </p:txBody>
      </p:sp>
      <p:sp>
        <p:nvSpPr>
          <p:cNvPr id="5" name="TextBox 2"/>
          <p:cNvSpPr txBox="1"/>
          <p:nvPr/>
        </p:nvSpPr>
        <p:spPr>
          <a:xfrm>
            <a:off x="1852735" y="0"/>
            <a:ext cx="2304256" cy="614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소셜미션 및 사업을 진행하기 위한 네트워크 역량</a:t>
            </a:r>
            <a:r>
              <a:rPr lang="en-US" altLang="ko-KR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구성원 역량</a:t>
            </a:r>
            <a:endParaRPr lang="en-US" altLang="en-US" sz="1200" spc="-20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3"/>
          <p:cNvSpPr txBox="1"/>
          <p:nvPr/>
        </p:nvSpPr>
        <p:spPr>
          <a:xfrm>
            <a:off x="586534" y="1296005"/>
            <a:ext cx="11652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이해관계자</a:t>
            </a:r>
            <a:endParaRPr lang="ko-KR" altLang="en-US" sz="16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010400" y="5033818"/>
            <a:ext cx="1967345" cy="1754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858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27608" y="0"/>
            <a:ext cx="1264072" cy="1860138"/>
          </a:xfrm>
          <a:prstGeom prst="rect">
            <a:avLst/>
          </a:prstGeom>
          <a:solidFill>
            <a:srgbClr val="29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515965" y="934508"/>
            <a:ext cx="41087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dirty="0" smtClean="0">
                <a:solidFill>
                  <a:srgbClr val="29D9C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사업추진계획</a:t>
            </a:r>
            <a:endParaRPr lang="ko-KR" altLang="en-US" sz="2800" dirty="0">
              <a:solidFill>
                <a:srgbClr val="29D9C2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13953" y="762649"/>
            <a:ext cx="7457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05</a:t>
            </a:r>
            <a:endParaRPr lang="ko-KR" altLang="en-US" sz="3600" b="1" dirty="0">
              <a:solidFill>
                <a:schemeClr val="bg1"/>
              </a:solidFill>
            </a:endParaRPr>
          </a:p>
        </p:txBody>
      </p:sp>
      <p:sp>
        <p:nvSpPr>
          <p:cNvPr id="5" name="TextBox 2"/>
          <p:cNvSpPr txBox="1"/>
          <p:nvPr/>
        </p:nvSpPr>
        <p:spPr>
          <a:xfrm>
            <a:off x="4821011" y="191405"/>
            <a:ext cx="28586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법인설립예정일 또는 법인 전환 일</a:t>
            </a:r>
            <a:endParaRPr lang="en-US" altLang="en-US" sz="1200" spc="-20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고용 및 매출 발생 시기</a:t>
            </a:r>
            <a:endParaRPr lang="en-US" altLang="en-US" sz="1200" spc="-20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예비</a:t>
            </a:r>
            <a:r>
              <a:rPr lang="en-US"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사회적기업 진입계획</a:t>
            </a:r>
            <a:endParaRPr lang="en-US" altLang="en-US" sz="1200" spc="-20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육성사업 목표</a:t>
            </a:r>
            <a:endParaRPr lang="en-US" altLang="en-US" sz="1200" spc="-20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altLang="en-US" sz="1200" spc="-2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향후 목표 추진계획</a:t>
            </a:r>
            <a:endParaRPr lang="ko-KR" altLang="en-US" sz="1200" spc="-2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3"/>
          <p:cNvSpPr txBox="1"/>
          <p:nvPr/>
        </p:nvSpPr>
        <p:spPr>
          <a:xfrm>
            <a:off x="586534" y="1296005"/>
            <a:ext cx="11652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추진계획</a:t>
            </a:r>
            <a:endParaRPr lang="ko-KR" altLang="en-US" sz="16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010400" y="5033818"/>
            <a:ext cx="1967345" cy="1754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685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</TotalTime>
  <Words>79</Words>
  <Application>Microsoft Office PowerPoint</Application>
  <PresentationFormat>화면 슬라이드 쇼(4:3)</PresentationFormat>
  <Paragraphs>35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4" baseType="lpstr">
      <vt:lpstr>나눔고딕</vt:lpstr>
      <vt:lpstr>나눔고딕 ExtraBold</vt:lpstr>
      <vt:lpstr>맑은 고딕</vt:lpstr>
      <vt:lpstr>Arial</vt:lpstr>
      <vt:lpstr>Calibri</vt:lpstr>
      <vt:lpstr>Calibri Light</vt:lpstr>
      <vt:lpstr>Office 테마</vt:lpstr>
      <vt:lpstr>창업팀명 기입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엄지 송</dc:creator>
  <cp:lastModifiedBy>c</cp:lastModifiedBy>
  <cp:revision>6</cp:revision>
  <dcterms:created xsi:type="dcterms:W3CDTF">2017-01-23T15:21:26Z</dcterms:created>
  <dcterms:modified xsi:type="dcterms:W3CDTF">2019-10-15T02:49:03Z</dcterms:modified>
</cp:coreProperties>
</file>